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7559675"/>
  <p:notesSz cx="6858000" cy="9144000"/>
  <p:embeddedFontLst>
    <p:embeddedFont>
      <p:font typeface="Arial Black" panose="020B0604020202020204" pitchFamily="34" charset="0"/>
      <p:regular r:id="rId7"/>
      <p:bold r:id="rId8"/>
    </p:embeddedFont>
    <p:embeddedFont>
      <p:font typeface="Georgia" panose="02040502050405020303" pitchFamily="18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5" roundtripDataSignature="AMtx7mh0Mo+wIf7Avj/ySE9Hu23ruLwx0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47"/>
    <p:restoredTop sz="94691"/>
  </p:normalViewPr>
  <p:slideViewPr>
    <p:cSldViewPr snapToGrid="0">
      <p:cViewPr>
        <p:scale>
          <a:sx n="77" d="100"/>
          <a:sy n="77" d="100"/>
        </p:scale>
        <p:origin x="1376" y="47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25" Type="http://customschemas.google.com/relationships/presentationmetadata" Target="metadata"/><Relationship Id="rId2" Type="http://schemas.openxmlformats.org/officeDocument/2006/relationships/slide" Target="slides/slide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32" Type="http://schemas.openxmlformats.org/officeDocument/2006/relationships/customXml" Target="../customXml/item3.xml"/><Relationship Id="rId5" Type="http://schemas.openxmlformats.org/officeDocument/2006/relationships/slide" Target="slides/slide4.xml"/><Relationship Id="rId28" Type="http://schemas.openxmlformats.org/officeDocument/2006/relationships/theme" Target="theme/theme1.xml"/><Relationship Id="rId10" Type="http://schemas.openxmlformats.org/officeDocument/2006/relationships/font" Target="fonts/font4.fntdata"/><Relationship Id="rId31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27" Type="http://schemas.openxmlformats.org/officeDocument/2006/relationships/viewProps" Target="viewProps.xml"/><Relationship Id="rId30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47775" y="1143000"/>
            <a:ext cx="43624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5" name="Google Shape;95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143000"/>
            <a:ext cx="436245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4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14"/>
              <a:buFont typeface="Calibri"/>
              <a:buNone/>
              <a:defRPr sz="661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4"/>
          <p:cNvSpPr txBox="1"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2646"/>
              <a:buNone/>
              <a:defRPr sz="2646"/>
            </a:lvl1pPr>
            <a:lvl2pPr lvl="1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None/>
              <a:defRPr sz="2205"/>
            </a:lvl2pPr>
            <a:lvl3pPr lvl="2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None/>
              <a:defRPr sz="1984"/>
            </a:lvl3pPr>
            <a:lvl4pPr lvl="3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4pPr>
            <a:lvl5pPr lvl="4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5pPr>
            <a:lvl6pPr lvl="5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6pPr>
            <a:lvl7pPr lvl="6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7pPr>
            <a:lvl8pPr lvl="7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8pPr>
            <a:lvl9pPr lvl="8" algn="ctr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dt" idx="10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ftr" idx="11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4"/>
          <p:cNvSpPr txBox="1">
            <a:spLocks noGrp="1"/>
          </p:cNvSpPr>
          <p:nvPr>
            <p:ph type="sldNum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pic>
        <p:nvPicPr>
          <p:cNvPr id="21" name="Google Shape;21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" y="-3183"/>
            <a:ext cx="10691813" cy="6349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3"/>
          <p:cNvSpPr txBox="1"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3"/>
          <p:cNvSpPr txBox="1">
            <a:spLocks noGrp="1"/>
          </p:cNvSpPr>
          <p:nvPr>
            <p:ph type="body" idx="1"/>
          </p:nvPr>
        </p:nvSpPr>
        <p:spPr>
          <a:xfrm rot="5400000">
            <a:off x="2947634" y="-200159"/>
            <a:ext cx="4796544" cy="9221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23"/>
          <p:cNvSpPr txBox="1">
            <a:spLocks noGrp="1"/>
          </p:cNvSpPr>
          <p:nvPr>
            <p:ph type="dt" idx="10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3"/>
          <p:cNvSpPr txBox="1">
            <a:spLocks noGrp="1"/>
          </p:cNvSpPr>
          <p:nvPr>
            <p:ph type="ftr" idx="11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3"/>
          <p:cNvSpPr txBox="1">
            <a:spLocks noGrp="1"/>
          </p:cNvSpPr>
          <p:nvPr>
            <p:ph type="sldNum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4"/>
          <p:cNvSpPr txBox="1">
            <a:spLocks noGrp="1"/>
          </p:cNvSpPr>
          <p:nvPr>
            <p:ph type="title"/>
          </p:nvPr>
        </p:nvSpPr>
        <p:spPr>
          <a:xfrm rot="5400000">
            <a:off x="5600802" y="2453009"/>
            <a:ext cx="6406475" cy="23054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4"/>
          <p:cNvSpPr txBox="1">
            <a:spLocks noGrp="1"/>
          </p:cNvSpPr>
          <p:nvPr>
            <p:ph type="body" idx="1"/>
          </p:nvPr>
        </p:nvSpPr>
        <p:spPr>
          <a:xfrm rot="5400000">
            <a:off x="923135" y="214411"/>
            <a:ext cx="6406475" cy="67826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24"/>
          <p:cNvSpPr txBox="1">
            <a:spLocks noGrp="1"/>
          </p:cNvSpPr>
          <p:nvPr>
            <p:ph type="dt" idx="10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4"/>
          <p:cNvSpPr txBox="1">
            <a:spLocks noGrp="1"/>
          </p:cNvSpPr>
          <p:nvPr>
            <p:ph type="ftr" idx="11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4"/>
          <p:cNvSpPr txBox="1">
            <a:spLocks noGrp="1"/>
          </p:cNvSpPr>
          <p:nvPr>
            <p:ph type="sldNum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5"/>
          <p:cNvSpPr txBox="1"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dt" idx="10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5"/>
          <p:cNvSpPr txBox="1">
            <a:spLocks noGrp="1"/>
          </p:cNvSpPr>
          <p:nvPr>
            <p:ph type="ftr" idx="11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5"/>
          <p:cNvSpPr txBox="1">
            <a:spLocks noGrp="1"/>
          </p:cNvSpPr>
          <p:nvPr>
            <p:ph type="sldNum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oddílu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14"/>
              <a:buFont typeface="Calibri"/>
              <a:buNone/>
              <a:defRPr sz="6614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6"/>
          <p:cNvSpPr txBox="1"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2646"/>
              <a:buNone/>
              <a:defRPr sz="2646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88888"/>
              </a:buClr>
              <a:buSzPts val="2205"/>
              <a:buNone/>
              <a:defRPr sz="2205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88888"/>
              </a:buClr>
              <a:buSzPts val="1984"/>
              <a:buNone/>
              <a:defRPr sz="1984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88888"/>
              </a:buClr>
              <a:buSzPts val="1764"/>
              <a:buNone/>
              <a:defRPr sz="1764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88888"/>
              </a:buClr>
              <a:buSzPts val="1764"/>
              <a:buNone/>
              <a:defRPr sz="1764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88888"/>
              </a:buClr>
              <a:buSzPts val="1764"/>
              <a:buNone/>
              <a:defRPr sz="1764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88888"/>
              </a:buClr>
              <a:buSzPts val="1764"/>
              <a:buNone/>
              <a:defRPr sz="1764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88888"/>
              </a:buClr>
              <a:buSzPts val="1764"/>
              <a:buNone/>
              <a:defRPr sz="1764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rgbClr val="888888"/>
              </a:buClr>
              <a:buSzPts val="1764"/>
              <a:buNone/>
              <a:defRPr sz="1764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16"/>
          <p:cNvSpPr txBox="1">
            <a:spLocks noGrp="1"/>
          </p:cNvSpPr>
          <p:nvPr>
            <p:ph type="dt" idx="10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ftr" idx="11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6"/>
          <p:cNvSpPr txBox="1">
            <a:spLocks noGrp="1"/>
          </p:cNvSpPr>
          <p:nvPr>
            <p:ph type="sldNum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7"/>
          <p:cNvSpPr txBox="1"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7"/>
          <p:cNvSpPr txBox="1">
            <a:spLocks noGrp="1"/>
          </p:cNvSpPr>
          <p:nvPr>
            <p:ph type="body" idx="1"/>
          </p:nvPr>
        </p:nvSpPr>
        <p:spPr>
          <a:xfrm>
            <a:off x="735062" y="2012414"/>
            <a:ext cx="4544021" cy="4796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7"/>
          <p:cNvSpPr txBox="1">
            <a:spLocks noGrp="1"/>
          </p:cNvSpPr>
          <p:nvPr>
            <p:ph type="body" idx="2"/>
          </p:nvPr>
        </p:nvSpPr>
        <p:spPr>
          <a:xfrm>
            <a:off x="5412730" y="2012414"/>
            <a:ext cx="4544021" cy="4796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7"/>
          <p:cNvSpPr txBox="1">
            <a:spLocks noGrp="1"/>
          </p:cNvSpPr>
          <p:nvPr>
            <p:ph type="dt" idx="10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7"/>
          <p:cNvSpPr txBox="1">
            <a:spLocks noGrp="1"/>
          </p:cNvSpPr>
          <p:nvPr>
            <p:ph type="ftr" idx="11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17"/>
          <p:cNvSpPr txBox="1">
            <a:spLocks noGrp="1"/>
          </p:cNvSpPr>
          <p:nvPr>
            <p:ph type="sldNum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TWO_OBJECTS_WITH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8"/>
          <p:cNvSpPr txBox="1"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8"/>
          <p:cNvSpPr txBox="1"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2646"/>
              <a:buNone/>
              <a:defRPr sz="2646" b="1"/>
            </a:lvl1pPr>
            <a:lvl2pPr marL="914400" lvl="1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None/>
              <a:defRPr sz="2205" b="1"/>
            </a:lvl2pPr>
            <a:lvl3pPr marL="1371600" lvl="2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None/>
              <a:defRPr sz="1984" b="1"/>
            </a:lvl3pPr>
            <a:lvl4pPr marL="1828800" lvl="3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 b="1"/>
            </a:lvl4pPr>
            <a:lvl5pPr marL="2286000" lvl="4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 b="1"/>
            </a:lvl5pPr>
            <a:lvl6pPr marL="2743200" lvl="5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 b="1"/>
            </a:lvl6pPr>
            <a:lvl7pPr marL="3200400" lvl="6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 b="1"/>
            </a:lvl7pPr>
            <a:lvl8pPr marL="3657600" lvl="7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 b="1"/>
            </a:lvl8pPr>
            <a:lvl9pPr marL="4114800" lvl="8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 b="1"/>
            </a:lvl9pPr>
          </a:lstStyle>
          <a:p>
            <a:endParaRPr/>
          </a:p>
        </p:txBody>
      </p:sp>
      <p:sp>
        <p:nvSpPr>
          <p:cNvPr id="44" name="Google Shape;44;p18"/>
          <p:cNvSpPr txBox="1">
            <a:spLocks noGrp="1"/>
          </p:cNvSpPr>
          <p:nvPr>
            <p:ph type="body" idx="2"/>
          </p:nvPr>
        </p:nvSpPr>
        <p:spPr>
          <a:xfrm>
            <a:off x="736456" y="2761381"/>
            <a:ext cx="4523137" cy="4061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18"/>
          <p:cNvSpPr txBox="1">
            <a:spLocks noGrp="1"/>
          </p:cNvSpPr>
          <p:nvPr>
            <p:ph type="body" idx="3"/>
          </p:nvPr>
        </p:nvSpPr>
        <p:spPr>
          <a:xfrm>
            <a:off x="5412731" y="1853171"/>
            <a:ext cx="4545413" cy="908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2646"/>
              <a:buNone/>
              <a:defRPr sz="2646" b="1"/>
            </a:lvl1pPr>
            <a:lvl2pPr marL="914400" lvl="1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None/>
              <a:defRPr sz="2205" b="1"/>
            </a:lvl2pPr>
            <a:lvl3pPr marL="1371600" lvl="2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None/>
              <a:defRPr sz="1984" b="1"/>
            </a:lvl3pPr>
            <a:lvl4pPr marL="1828800" lvl="3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 b="1"/>
            </a:lvl4pPr>
            <a:lvl5pPr marL="2286000" lvl="4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 b="1"/>
            </a:lvl5pPr>
            <a:lvl6pPr marL="2743200" lvl="5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 b="1"/>
            </a:lvl6pPr>
            <a:lvl7pPr marL="3200400" lvl="6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 b="1"/>
            </a:lvl7pPr>
            <a:lvl8pPr marL="3657600" lvl="7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 b="1"/>
            </a:lvl8pPr>
            <a:lvl9pPr marL="4114800" lvl="8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 b="1"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body" idx="4"/>
          </p:nvPr>
        </p:nvSpPr>
        <p:spPr>
          <a:xfrm>
            <a:off x="5412731" y="2761381"/>
            <a:ext cx="4545413" cy="40615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dt" idx="10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ftr" idx="11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8"/>
          <p:cNvSpPr txBox="1">
            <a:spLocks noGrp="1"/>
          </p:cNvSpPr>
          <p:nvPr>
            <p:ph type="sldNum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Jenom nadpis" type="titleOnly">
  <p:cSld name="TITLE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9"/>
          <p:cNvSpPr txBox="1"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dt" idx="10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ftr" idx="11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9"/>
          <p:cNvSpPr txBox="1">
            <a:spLocks noGrp="1"/>
          </p:cNvSpPr>
          <p:nvPr>
            <p:ph type="sldNum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ý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0"/>
          <p:cNvSpPr txBox="1">
            <a:spLocks noGrp="1"/>
          </p:cNvSpPr>
          <p:nvPr>
            <p:ph type="dt" idx="10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ftr" idx="11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0"/>
          <p:cNvSpPr txBox="1">
            <a:spLocks noGrp="1"/>
          </p:cNvSpPr>
          <p:nvPr>
            <p:ph type="sldNum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JECT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1"/>
          <p:cNvSpPr txBox="1"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27"/>
              <a:buFont typeface="Calibri"/>
              <a:buNone/>
              <a:defRPr sz="3527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1"/>
          <p:cNvSpPr txBox="1">
            <a:spLocks noGrp="1"/>
          </p:cNvSpPr>
          <p:nvPr>
            <p:ph type="body" idx="1"/>
          </p:nvPr>
        </p:nvSpPr>
        <p:spPr>
          <a:xfrm>
            <a:off x="4545413" y="1088455"/>
            <a:ext cx="5412730" cy="5372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52564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3527"/>
              <a:buChar char="•"/>
              <a:defRPr sz="3527"/>
            </a:lvl1pPr>
            <a:lvl2pPr marL="914400" lvl="1" indent="-424561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3086"/>
              <a:buChar char="•"/>
              <a:defRPr sz="3086"/>
            </a:lvl2pPr>
            <a:lvl3pPr marL="1371600" lvl="2" indent="-39662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646"/>
              <a:buChar char="•"/>
              <a:defRPr sz="2646"/>
            </a:lvl3pPr>
            <a:lvl4pPr marL="1828800" lvl="3" indent="-368617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Char char="•"/>
              <a:defRPr sz="2205"/>
            </a:lvl4pPr>
            <a:lvl5pPr marL="2286000" lvl="4" indent="-368617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Char char="•"/>
              <a:defRPr sz="2205"/>
            </a:lvl5pPr>
            <a:lvl6pPr marL="2743200" lvl="5" indent="-368617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Char char="•"/>
              <a:defRPr sz="2205"/>
            </a:lvl6pPr>
            <a:lvl7pPr marL="3200400" lvl="6" indent="-368617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Char char="•"/>
              <a:defRPr sz="2205"/>
            </a:lvl7pPr>
            <a:lvl8pPr marL="3657600" lvl="7" indent="-368617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Char char="•"/>
              <a:defRPr sz="2205"/>
            </a:lvl8pPr>
            <a:lvl9pPr marL="4114800" lvl="8" indent="-368617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Char char="•"/>
              <a:defRPr sz="2205"/>
            </a:lvl9pPr>
          </a:lstStyle>
          <a:p>
            <a:endParaRPr/>
          </a:p>
        </p:txBody>
      </p:sp>
      <p:sp>
        <p:nvSpPr>
          <p:cNvPr id="62" name="Google Shape;62;p21"/>
          <p:cNvSpPr txBox="1">
            <a:spLocks noGrp="1"/>
          </p:cNvSpPr>
          <p:nvPr>
            <p:ph type="body" idx="2"/>
          </p:nvPr>
        </p:nvSpPr>
        <p:spPr>
          <a:xfrm>
            <a:off x="736455" y="2267902"/>
            <a:ext cx="3448388" cy="420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1pPr>
            <a:lvl2pPr marL="914400" lvl="1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543"/>
              <a:buNone/>
              <a:defRPr sz="1543"/>
            </a:lvl2pPr>
            <a:lvl3pPr marL="1371600" lvl="2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3pPr>
            <a:lvl4pPr marL="1828800" lvl="3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/>
            </a:lvl4pPr>
            <a:lvl5pPr marL="2286000" lvl="4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/>
            </a:lvl5pPr>
            <a:lvl6pPr marL="2743200" lvl="5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/>
            </a:lvl6pPr>
            <a:lvl7pPr marL="3200400" lvl="6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/>
            </a:lvl7pPr>
            <a:lvl8pPr marL="3657600" lvl="7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/>
            </a:lvl8pPr>
            <a:lvl9pPr marL="4114800" lvl="8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/>
            </a:lvl9pPr>
          </a:lstStyle>
          <a:p>
            <a:endParaRPr/>
          </a:p>
        </p:txBody>
      </p:sp>
      <p:sp>
        <p:nvSpPr>
          <p:cNvPr id="63" name="Google Shape;63;p21"/>
          <p:cNvSpPr txBox="1">
            <a:spLocks noGrp="1"/>
          </p:cNvSpPr>
          <p:nvPr>
            <p:ph type="dt" idx="10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1"/>
          <p:cNvSpPr txBox="1">
            <a:spLocks noGrp="1"/>
          </p:cNvSpPr>
          <p:nvPr>
            <p:ph type="ftr" idx="11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1"/>
          <p:cNvSpPr txBox="1">
            <a:spLocks noGrp="1"/>
          </p:cNvSpPr>
          <p:nvPr>
            <p:ph type="sldNum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2"/>
          <p:cNvSpPr txBox="1"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27"/>
              <a:buFont typeface="Calibri"/>
              <a:buNone/>
              <a:defRPr sz="3527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2"/>
          <p:cNvSpPr>
            <a:spLocks noGrp="1"/>
          </p:cNvSpPr>
          <p:nvPr>
            <p:ph type="pic" idx="2"/>
          </p:nvPr>
        </p:nvSpPr>
        <p:spPr>
          <a:xfrm>
            <a:off x="4545413" y="1088455"/>
            <a:ext cx="5412730" cy="5372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3527"/>
              <a:buFont typeface="Arial"/>
              <a:buNone/>
              <a:defRPr sz="352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3086"/>
              <a:buFont typeface="Arial"/>
              <a:buNone/>
              <a:defRPr sz="30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646"/>
              <a:buFont typeface="Arial"/>
              <a:buNone/>
              <a:defRPr sz="26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Arial"/>
              <a:buNone/>
              <a:defRPr sz="220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Arial"/>
              <a:buNone/>
              <a:defRPr sz="220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Arial"/>
              <a:buNone/>
              <a:defRPr sz="220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Arial"/>
              <a:buNone/>
              <a:defRPr sz="220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Arial"/>
              <a:buNone/>
              <a:defRPr sz="220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Arial"/>
              <a:buNone/>
              <a:defRPr sz="220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22"/>
          <p:cNvSpPr txBox="1">
            <a:spLocks noGrp="1"/>
          </p:cNvSpPr>
          <p:nvPr>
            <p:ph type="body" idx="1"/>
          </p:nvPr>
        </p:nvSpPr>
        <p:spPr>
          <a:xfrm>
            <a:off x="736455" y="2267902"/>
            <a:ext cx="3448388" cy="420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1764"/>
              <a:buNone/>
              <a:defRPr sz="1764"/>
            </a:lvl1pPr>
            <a:lvl2pPr marL="914400" lvl="1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543"/>
              <a:buNone/>
              <a:defRPr sz="1543"/>
            </a:lvl2pPr>
            <a:lvl3pPr marL="1371600" lvl="2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323"/>
              <a:buNone/>
              <a:defRPr sz="1323"/>
            </a:lvl3pPr>
            <a:lvl4pPr marL="1828800" lvl="3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/>
            </a:lvl4pPr>
            <a:lvl5pPr marL="2286000" lvl="4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/>
            </a:lvl5pPr>
            <a:lvl6pPr marL="2743200" lvl="5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/>
            </a:lvl6pPr>
            <a:lvl7pPr marL="3200400" lvl="6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/>
            </a:lvl7pPr>
            <a:lvl8pPr marL="3657600" lvl="7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/>
            </a:lvl8pPr>
            <a:lvl9pPr marL="4114800" lvl="8" indent="-228600" algn="l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102"/>
              <a:buNone/>
              <a:defRPr sz="1102"/>
            </a:lvl9pPr>
          </a:lstStyle>
          <a:p>
            <a:endParaRPr/>
          </a:p>
        </p:txBody>
      </p:sp>
      <p:sp>
        <p:nvSpPr>
          <p:cNvPr id="70" name="Google Shape;70;p22"/>
          <p:cNvSpPr txBox="1">
            <a:spLocks noGrp="1"/>
          </p:cNvSpPr>
          <p:nvPr>
            <p:ph type="dt" idx="10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2"/>
          <p:cNvSpPr txBox="1">
            <a:spLocks noGrp="1"/>
          </p:cNvSpPr>
          <p:nvPr>
            <p:ph type="ftr" idx="11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2"/>
          <p:cNvSpPr txBox="1">
            <a:spLocks noGrp="1"/>
          </p:cNvSpPr>
          <p:nvPr>
            <p:ph type="sldNum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50"/>
              <a:buFont typeface="Calibri"/>
              <a:buNone/>
              <a:defRPr sz="48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3"/>
          <p:cNvSpPr txBox="1"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24561" algn="l" rtl="0">
              <a:lnSpc>
                <a:spcPct val="90000"/>
              </a:lnSpc>
              <a:spcBef>
                <a:spcPts val="1102"/>
              </a:spcBef>
              <a:spcAft>
                <a:spcPts val="0"/>
              </a:spcAft>
              <a:buClr>
                <a:schemeClr val="dk1"/>
              </a:buClr>
              <a:buSzPts val="3086"/>
              <a:buFont typeface="Arial"/>
              <a:buChar char="•"/>
              <a:defRPr sz="308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96621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646"/>
              <a:buFont typeface="Arial"/>
              <a:buChar char="•"/>
              <a:defRPr sz="264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68617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2205"/>
              <a:buFont typeface="Arial"/>
              <a:buChar char="•"/>
              <a:defRPr sz="2205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4583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4583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4583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4583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4584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4584" algn="l" rtl="0">
              <a:lnSpc>
                <a:spcPct val="90000"/>
              </a:lnSpc>
              <a:spcBef>
                <a:spcPts val="551"/>
              </a:spcBef>
              <a:spcAft>
                <a:spcPts val="0"/>
              </a:spcAft>
              <a:buClr>
                <a:schemeClr val="dk1"/>
              </a:buClr>
              <a:buSzPts val="1984"/>
              <a:buFont typeface="Arial"/>
              <a:buChar char="•"/>
              <a:defRPr sz="198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3"/>
          <p:cNvSpPr txBox="1">
            <a:spLocks noGrp="1"/>
          </p:cNvSpPr>
          <p:nvPr>
            <p:ph type="dt" idx="10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3"/>
          <p:cNvSpPr txBox="1">
            <a:spLocks noGrp="1"/>
          </p:cNvSpPr>
          <p:nvPr>
            <p:ph type="ftr" idx="11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3"/>
          <p:cNvSpPr txBox="1">
            <a:spLocks noGrp="1"/>
          </p:cNvSpPr>
          <p:nvPr>
            <p:ph type="sldNum" idx="12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323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/>
          <p:nvPr/>
        </p:nvSpPr>
        <p:spPr>
          <a:xfrm>
            <a:off x="326571" y="1090392"/>
            <a:ext cx="9993085" cy="1467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1425" rIns="90000" bIns="91425" anchor="t" anchorCtr="0">
            <a:noAutofit/>
          </a:bodyPr>
          <a:lstStyle/>
          <a:p>
            <a:pPr lvl="0" algn="ctr">
              <a:buClr>
                <a:schemeClr val="lt1"/>
              </a:buClr>
              <a:buSzPts val="1100"/>
            </a:pPr>
            <a:r>
              <a:rPr lang="cs-CZ" sz="4000" b="1" dirty="0">
                <a:ln>
                  <a:solidFill>
                    <a:srgbClr val="CC0000"/>
                  </a:solidFill>
                </a:ln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SVĚT HODNOT</a:t>
            </a:r>
            <a:endParaRPr sz="4000" b="1" i="0" u="none" strike="noStrike" cap="none" dirty="0">
              <a:ln>
                <a:solidFill>
                  <a:srgbClr val="CC0000"/>
                </a:solidFill>
              </a:ln>
              <a:solidFill>
                <a:schemeClr val="bg1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lvl="0" algn="ctr">
              <a:buClr>
                <a:srgbClr val="CC0000"/>
              </a:buClr>
              <a:buSzPts val="1100"/>
            </a:pPr>
            <a:r>
              <a:rPr lang="cs-CZ" sz="4000" b="1" dirty="0">
                <a:ln>
                  <a:solidFill>
                    <a:srgbClr val="CC0000"/>
                  </a:solidFill>
                </a:ln>
                <a:solidFill>
                  <a:srgbClr val="CC0000"/>
                </a:solidFill>
                <a:latin typeface="Arial Black" panose="020B0604020202020204" pitchFamily="34" charset="0"/>
                <a:cs typeface="Arial Black" panose="020B0604020202020204" pitchFamily="34" charset="0"/>
              </a:rPr>
              <a:t>V ÉŘE GOLDEN KIDS</a:t>
            </a:r>
            <a:endParaRPr sz="4000" b="1" i="0" u="none" strike="noStrike" cap="none" dirty="0">
              <a:solidFill>
                <a:srgbClr val="CC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2" name="Obrázek 1" descr="Obsah obrázku Lidská tvář, osoba, oblečení, žena&#10;&#10;Obsah generovaný pomocí AI může být nesprávný.">
            <a:extLst>
              <a:ext uri="{FF2B5EF4-FFF2-40B4-BE49-F238E27FC236}">
                <a16:creationId xmlns:a16="http://schemas.microsoft.com/office/drawing/2014/main" id="{7DF89DCD-2689-0457-414B-257BA0DBDB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756" y="2905920"/>
            <a:ext cx="3924300" cy="39243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2"/>
          <p:cNvGrpSpPr/>
          <p:nvPr/>
        </p:nvGrpSpPr>
        <p:grpSpPr>
          <a:xfrm>
            <a:off x="3257733" y="744811"/>
            <a:ext cx="4944291" cy="785427"/>
            <a:chOff x="4367351" y="687665"/>
            <a:chExt cx="4944291" cy="785427"/>
          </a:xfrm>
        </p:grpSpPr>
        <p:sp>
          <p:nvSpPr>
            <p:cNvPr id="100" name="Google Shape;100;p2"/>
            <p:cNvSpPr txBox="1"/>
            <p:nvPr/>
          </p:nvSpPr>
          <p:spPr>
            <a:xfrm>
              <a:off x="5026166" y="687665"/>
              <a:ext cx="4285476" cy="78542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norm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00"/>
                </a:buClr>
                <a:buSzPts val="2400"/>
                <a:buFont typeface="Arial Black"/>
                <a:buNone/>
              </a:pPr>
              <a:r>
                <a:rPr lang="cs-CZ" sz="2400" b="1" i="0" u="none" strike="noStrike" cap="none" dirty="0">
                  <a:solidFill>
                    <a:srgbClr val="CC0000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SVĚT HODNOT V ÉŘE GOLDEN KIDS</a:t>
              </a:r>
              <a:endParaRPr dirty="0"/>
            </a:p>
          </p:txBody>
        </p:sp>
        <p:pic>
          <p:nvPicPr>
            <p:cNvPr id="101" name="Google Shape;101;p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367351" y="762878"/>
              <a:ext cx="444500" cy="635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" name="Zaoblený obdélník 5">
            <a:extLst>
              <a:ext uri="{FF2B5EF4-FFF2-40B4-BE49-F238E27FC236}">
                <a16:creationId xmlns:a16="http://schemas.microsoft.com/office/drawing/2014/main" id="{B110E9E1-26EB-C43A-002C-4472FFB146F1}"/>
              </a:ext>
            </a:extLst>
          </p:cNvPr>
          <p:cNvSpPr/>
          <p:nvPr/>
        </p:nvSpPr>
        <p:spPr>
          <a:xfrm>
            <a:off x="297656" y="1671638"/>
            <a:ext cx="10096500" cy="5602383"/>
          </a:xfrm>
          <a:prstGeom prst="roundRect">
            <a:avLst>
              <a:gd name="adj" fmla="val 3528"/>
            </a:avLst>
          </a:prstGeom>
          <a:solidFill>
            <a:schemeClr val="bg1"/>
          </a:solidFill>
          <a:ln w="12700"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62C5A1B4-A74B-A77C-9CA6-575F00516FA4}"/>
              </a:ext>
            </a:extLst>
          </p:cNvPr>
          <p:cNvSpPr txBox="1"/>
          <p:nvPr/>
        </p:nvSpPr>
        <p:spPr>
          <a:xfrm>
            <a:off x="559026" y="2214668"/>
            <a:ext cx="6127524" cy="198131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200" b="1" dirty="0">
                <a:latin typeface="Georgia" panose="02040502050405020303" pitchFamily="18" charset="0"/>
              </a:rPr>
              <a:t>Počet narozených dětí na území České republiky v letech 1900–2019</a:t>
            </a:r>
            <a:endParaRPr lang="cs-CZ" sz="1200" dirty="0">
              <a:latin typeface="Georgia" panose="02040502050405020303" pitchFamily="18" charset="0"/>
            </a:endParaRPr>
          </a:p>
        </p:txBody>
      </p:sp>
      <p:sp>
        <p:nvSpPr>
          <p:cNvPr id="9" name="object 10">
            <a:extLst>
              <a:ext uri="{FF2B5EF4-FFF2-40B4-BE49-F238E27FC236}">
                <a16:creationId xmlns:a16="http://schemas.microsoft.com/office/drawing/2014/main" id="{DB485B46-1F56-8EC6-C31C-4447FA2EB5A5}"/>
              </a:ext>
            </a:extLst>
          </p:cNvPr>
          <p:cNvSpPr txBox="1"/>
          <p:nvPr/>
        </p:nvSpPr>
        <p:spPr>
          <a:xfrm>
            <a:off x="559024" y="1878198"/>
            <a:ext cx="5114846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800" b="1" dirty="0" err="1">
                <a:latin typeface="Georgia" panose="02040502050405020303" pitchFamily="18" charset="0"/>
                <a:ea typeface="Calibri" panose="020F0502020204030204" pitchFamily="34" charset="0"/>
              </a:rPr>
              <a:t>Babyboomeři</a:t>
            </a:r>
            <a:endParaRPr lang="cs-CZ" sz="1800" dirty="0"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image3.png">
            <a:extLst>
              <a:ext uri="{FF2B5EF4-FFF2-40B4-BE49-F238E27FC236}">
                <a16:creationId xmlns:a16="http://schemas.microsoft.com/office/drawing/2014/main" id="{FE6094F7-ABC6-4C0D-DF85-353A3C5F1862}"/>
              </a:ext>
            </a:extLst>
          </p:cNvPr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453063" y="2639928"/>
            <a:ext cx="7219325" cy="4212800"/>
          </a:xfrm>
          <a:prstGeom prst="rect">
            <a:avLst/>
          </a:prstGeom>
          <a:ln/>
        </p:spPr>
      </p:pic>
      <p:sp>
        <p:nvSpPr>
          <p:cNvPr id="8" name="object 10">
            <a:extLst>
              <a:ext uri="{FF2B5EF4-FFF2-40B4-BE49-F238E27FC236}">
                <a16:creationId xmlns:a16="http://schemas.microsoft.com/office/drawing/2014/main" id="{29A31FB5-9653-72D8-ECB7-861D13766FD3}"/>
              </a:ext>
            </a:extLst>
          </p:cNvPr>
          <p:cNvSpPr txBox="1"/>
          <p:nvPr/>
        </p:nvSpPr>
        <p:spPr>
          <a:xfrm>
            <a:off x="6758986" y="4197410"/>
            <a:ext cx="3289072" cy="14600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28612" indent="-228612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Georgia" panose="02040502050405020303" pitchFamily="18" charset="0"/>
              </a:rPr>
              <a:t>Kdy se narodili mladí lidé, kteří na konci </a:t>
            </a:r>
            <a:br>
              <a:rPr lang="cs-CZ" sz="1200" dirty="0">
                <a:latin typeface="Georgia" panose="02040502050405020303" pitchFamily="18" charset="0"/>
              </a:rPr>
            </a:br>
            <a:r>
              <a:rPr lang="cs-CZ" sz="1200" dirty="0">
                <a:latin typeface="Georgia" panose="02040502050405020303" pitchFamily="18" charset="0"/>
              </a:rPr>
              <a:t>50. let požadovali hudební zábavu? Co zažili jejich rodiče, než se jim narodily děti, a co zažili, když jejich děti rostly? Za jednu generaci počítejte 20 let. </a:t>
            </a:r>
          </a:p>
          <a:p>
            <a:pPr marL="228612" indent="-228612">
              <a:spcAft>
                <a:spcPts val="1200"/>
              </a:spcAft>
              <a:buFont typeface="+mj-lt"/>
              <a:buAutoNum type="arabicPeriod"/>
            </a:pPr>
            <a:r>
              <a:rPr lang="cs-CZ" sz="1200" dirty="0">
                <a:latin typeface="Georgia" panose="02040502050405020303" pitchFamily="18" charset="0"/>
              </a:rPr>
              <a:t>Popište, v jakých letech byly vrcholky porodnosti – dobu stručně popište.</a:t>
            </a:r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1C42A367-C95E-2ADA-55EA-6DCFD610BE24}"/>
              </a:ext>
            </a:extLst>
          </p:cNvPr>
          <p:cNvGrpSpPr/>
          <p:nvPr/>
        </p:nvGrpSpPr>
        <p:grpSpPr>
          <a:xfrm>
            <a:off x="9915729" y="1898693"/>
            <a:ext cx="242886" cy="248197"/>
            <a:chOff x="7855830" y="1339070"/>
            <a:chExt cx="242886" cy="248197"/>
          </a:xfrm>
        </p:grpSpPr>
        <p:pic>
          <p:nvPicPr>
            <p:cNvPr id="12" name="Obrázek 11">
              <a:extLst>
                <a:ext uri="{FF2B5EF4-FFF2-40B4-BE49-F238E27FC236}">
                  <a16:creationId xmlns:a16="http://schemas.microsoft.com/office/drawing/2014/main" id="{ED80D69F-86F8-BC25-DFA6-97BBC890C4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69323" y="1342964"/>
              <a:ext cx="215900" cy="215900"/>
            </a:xfrm>
            <a:prstGeom prst="rect">
              <a:avLst/>
            </a:prstGeom>
          </p:spPr>
        </p:pic>
        <p:sp>
          <p:nvSpPr>
            <p:cNvPr id="13" name="Podnadpis 2">
              <a:extLst>
                <a:ext uri="{FF2B5EF4-FFF2-40B4-BE49-F238E27FC236}">
                  <a16:creationId xmlns:a16="http://schemas.microsoft.com/office/drawing/2014/main" id="{B94D298C-97AD-AECE-C44D-C590E7DD1CE9}"/>
                </a:ext>
              </a:extLst>
            </p:cNvPr>
            <p:cNvSpPr txBox="1">
              <a:spLocks/>
            </p:cNvSpPr>
            <p:nvPr/>
          </p:nvSpPr>
          <p:spPr>
            <a:xfrm>
              <a:off x="7855830" y="1339070"/>
              <a:ext cx="242886" cy="24819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ctr" defTabSz="1007943" rtl="0" eaLnBrk="1" latinLnBrk="0" hangingPunct="1">
                <a:lnSpc>
                  <a:spcPct val="90000"/>
                </a:lnSpc>
                <a:spcBef>
                  <a:spcPts val="1102"/>
                </a:spcBef>
                <a:buFont typeface="Arial" panose="020B0604020202020204" pitchFamily="34" charset="0"/>
                <a:buNone/>
                <a:defRPr sz="264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39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07943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11915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15886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9858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23829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7801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317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0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Zaoblený obdélník 17">
            <a:extLst>
              <a:ext uri="{FF2B5EF4-FFF2-40B4-BE49-F238E27FC236}">
                <a16:creationId xmlns:a16="http://schemas.microsoft.com/office/drawing/2014/main" id="{C57E88D7-2853-4B7B-9314-9087B0342AB3}"/>
              </a:ext>
            </a:extLst>
          </p:cNvPr>
          <p:cNvSpPr/>
          <p:nvPr/>
        </p:nvSpPr>
        <p:spPr>
          <a:xfrm>
            <a:off x="297656" y="1671638"/>
            <a:ext cx="10096500" cy="5602383"/>
          </a:xfrm>
          <a:prstGeom prst="roundRect">
            <a:avLst>
              <a:gd name="adj" fmla="val 3528"/>
            </a:avLst>
          </a:prstGeom>
          <a:solidFill>
            <a:schemeClr val="bg1"/>
          </a:solidFill>
          <a:ln w="12700"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22" name="Skupina 21">
            <a:extLst>
              <a:ext uri="{FF2B5EF4-FFF2-40B4-BE49-F238E27FC236}">
                <a16:creationId xmlns:a16="http://schemas.microsoft.com/office/drawing/2014/main" id="{3B8305F5-2C31-9CEB-E98C-7D056DD6EEFF}"/>
              </a:ext>
            </a:extLst>
          </p:cNvPr>
          <p:cNvGrpSpPr/>
          <p:nvPr/>
        </p:nvGrpSpPr>
        <p:grpSpPr>
          <a:xfrm>
            <a:off x="9915729" y="1898693"/>
            <a:ext cx="242886" cy="248197"/>
            <a:chOff x="7855830" y="1339070"/>
            <a:chExt cx="242886" cy="248197"/>
          </a:xfrm>
        </p:grpSpPr>
        <p:pic>
          <p:nvPicPr>
            <p:cNvPr id="23" name="Obrázek 22">
              <a:extLst>
                <a:ext uri="{FF2B5EF4-FFF2-40B4-BE49-F238E27FC236}">
                  <a16:creationId xmlns:a16="http://schemas.microsoft.com/office/drawing/2014/main" id="{9350549F-559D-389F-40AA-83A477CC42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69323" y="1342964"/>
              <a:ext cx="215900" cy="215900"/>
            </a:xfrm>
            <a:prstGeom prst="rect">
              <a:avLst/>
            </a:prstGeom>
          </p:spPr>
        </p:pic>
        <p:sp>
          <p:nvSpPr>
            <p:cNvPr id="24" name="Podnadpis 2">
              <a:extLst>
                <a:ext uri="{FF2B5EF4-FFF2-40B4-BE49-F238E27FC236}">
                  <a16:creationId xmlns:a16="http://schemas.microsoft.com/office/drawing/2014/main" id="{D7F485EB-BEA7-AEA1-8653-FC9CB05ADBF3}"/>
                </a:ext>
              </a:extLst>
            </p:cNvPr>
            <p:cNvSpPr txBox="1">
              <a:spLocks/>
            </p:cNvSpPr>
            <p:nvPr/>
          </p:nvSpPr>
          <p:spPr>
            <a:xfrm>
              <a:off x="7855830" y="1339070"/>
              <a:ext cx="242886" cy="24819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ctr" defTabSz="1007943" rtl="0" eaLnBrk="1" latinLnBrk="0" hangingPunct="1">
                <a:lnSpc>
                  <a:spcPct val="90000"/>
                </a:lnSpc>
                <a:spcBef>
                  <a:spcPts val="1102"/>
                </a:spcBef>
                <a:buFont typeface="Arial" panose="020B0604020202020204" pitchFamily="34" charset="0"/>
                <a:buNone/>
                <a:defRPr sz="264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39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07943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11915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15886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9858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23829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7801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317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0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2</a:t>
              </a:r>
            </a:p>
          </p:txBody>
        </p:sp>
      </p:grpSp>
      <p:pic>
        <p:nvPicPr>
          <p:cNvPr id="25" name="image7.png">
            <a:extLst>
              <a:ext uri="{FF2B5EF4-FFF2-40B4-BE49-F238E27FC236}">
                <a16:creationId xmlns:a16="http://schemas.microsoft.com/office/drawing/2014/main" id="{BD187737-4E66-CC65-F566-407DD307BB1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368986" y="2118487"/>
            <a:ext cx="7818376" cy="4779613"/>
          </a:xfrm>
          <a:prstGeom prst="rect">
            <a:avLst/>
          </a:prstGeom>
          <a:ln/>
        </p:spPr>
      </p:pic>
      <p:grpSp>
        <p:nvGrpSpPr>
          <p:cNvPr id="27" name="Google Shape;99;p2">
            <a:extLst>
              <a:ext uri="{FF2B5EF4-FFF2-40B4-BE49-F238E27FC236}">
                <a16:creationId xmlns:a16="http://schemas.microsoft.com/office/drawing/2014/main" id="{EC378057-1D08-9250-CF60-4A71E8ADB4CF}"/>
              </a:ext>
            </a:extLst>
          </p:cNvPr>
          <p:cNvGrpSpPr/>
          <p:nvPr/>
        </p:nvGrpSpPr>
        <p:grpSpPr>
          <a:xfrm>
            <a:off x="3257733" y="744811"/>
            <a:ext cx="4944291" cy="785427"/>
            <a:chOff x="4367351" y="687665"/>
            <a:chExt cx="4944291" cy="785427"/>
          </a:xfrm>
        </p:grpSpPr>
        <p:sp>
          <p:nvSpPr>
            <p:cNvPr id="28" name="Google Shape;100;p2">
              <a:extLst>
                <a:ext uri="{FF2B5EF4-FFF2-40B4-BE49-F238E27FC236}">
                  <a16:creationId xmlns:a16="http://schemas.microsoft.com/office/drawing/2014/main" id="{8A1AC863-D9D7-B6D0-885E-D3DDF3ACF4E1}"/>
                </a:ext>
              </a:extLst>
            </p:cNvPr>
            <p:cNvSpPr txBox="1"/>
            <p:nvPr/>
          </p:nvSpPr>
          <p:spPr>
            <a:xfrm>
              <a:off x="5026166" y="687665"/>
              <a:ext cx="4285476" cy="78542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norm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00"/>
                </a:buClr>
                <a:buSzPts val="2400"/>
                <a:buFont typeface="Arial Black"/>
                <a:buNone/>
              </a:pPr>
              <a:r>
                <a:rPr lang="cs-CZ" sz="2400" b="1" i="0" u="none" strike="noStrike" cap="none" dirty="0">
                  <a:solidFill>
                    <a:srgbClr val="CC0000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SVĚT HODNOT V ÉŘE GOLDEN KIDS</a:t>
              </a:r>
              <a:endParaRPr dirty="0"/>
            </a:p>
          </p:txBody>
        </p:sp>
        <p:pic>
          <p:nvPicPr>
            <p:cNvPr id="29" name="Google Shape;101;p2">
              <a:extLst>
                <a:ext uri="{FF2B5EF4-FFF2-40B4-BE49-F238E27FC236}">
                  <a16:creationId xmlns:a16="http://schemas.microsoft.com/office/drawing/2014/main" id="{01B761F7-DC5D-6CFD-5F6A-5E149A26C5AE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367351" y="762878"/>
              <a:ext cx="444500" cy="6350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Skupina 1">
            <a:extLst>
              <a:ext uri="{FF2B5EF4-FFF2-40B4-BE49-F238E27FC236}">
                <a16:creationId xmlns:a16="http://schemas.microsoft.com/office/drawing/2014/main" id="{F4C9B8D8-8ED1-2A6B-8875-22086D8B1633}"/>
              </a:ext>
            </a:extLst>
          </p:cNvPr>
          <p:cNvGrpSpPr/>
          <p:nvPr/>
        </p:nvGrpSpPr>
        <p:grpSpPr>
          <a:xfrm>
            <a:off x="3203759" y="744811"/>
            <a:ext cx="4998265" cy="785427"/>
            <a:chOff x="3203759" y="744811"/>
            <a:chExt cx="4998265" cy="785427"/>
          </a:xfrm>
        </p:grpSpPr>
        <p:sp>
          <p:nvSpPr>
            <p:cNvPr id="3" name="Google Shape;100;p2">
              <a:extLst>
                <a:ext uri="{FF2B5EF4-FFF2-40B4-BE49-F238E27FC236}">
                  <a16:creationId xmlns:a16="http://schemas.microsoft.com/office/drawing/2014/main" id="{9AF5874E-310E-B323-D7E7-13B61BCCEDB7}"/>
                </a:ext>
              </a:extLst>
            </p:cNvPr>
            <p:cNvSpPr txBox="1"/>
            <p:nvPr/>
          </p:nvSpPr>
          <p:spPr>
            <a:xfrm>
              <a:off x="3916548" y="744811"/>
              <a:ext cx="4285476" cy="78542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norm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C0000"/>
                </a:buClr>
                <a:buSzPts val="2400"/>
                <a:buFont typeface="Arial Black"/>
                <a:buNone/>
              </a:pPr>
              <a:r>
                <a:rPr lang="cs-CZ" sz="2400" b="1" i="0" u="none" strike="noStrike" cap="none" dirty="0">
                  <a:solidFill>
                    <a:srgbClr val="CC0000"/>
                  </a:solidFill>
                  <a:latin typeface="Arial Black"/>
                  <a:ea typeface="Arial Black"/>
                  <a:cs typeface="Arial Black"/>
                  <a:sym typeface="Arial Black"/>
                </a:rPr>
                <a:t>SVĚT HODNOT V ÉŘE GOLDEN KIDS</a:t>
              </a:r>
              <a:endParaRPr dirty="0"/>
            </a:p>
          </p:txBody>
        </p:sp>
        <p:pic>
          <p:nvPicPr>
            <p:cNvPr id="4" name="Google Shape;117;p3">
              <a:extLst>
                <a:ext uri="{FF2B5EF4-FFF2-40B4-BE49-F238E27FC236}">
                  <a16:creationId xmlns:a16="http://schemas.microsoft.com/office/drawing/2014/main" id="{A769EA25-B707-49BA-06A1-75AFA975B6C8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203759" y="820024"/>
              <a:ext cx="584200" cy="635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" name="Zaoblený obdélník 4">
            <a:extLst>
              <a:ext uri="{FF2B5EF4-FFF2-40B4-BE49-F238E27FC236}">
                <a16:creationId xmlns:a16="http://schemas.microsoft.com/office/drawing/2014/main" id="{C9007DAA-AFC2-D035-7E5F-0F25E619D1F2}"/>
              </a:ext>
            </a:extLst>
          </p:cNvPr>
          <p:cNvSpPr/>
          <p:nvPr/>
        </p:nvSpPr>
        <p:spPr>
          <a:xfrm>
            <a:off x="297656" y="1671638"/>
            <a:ext cx="10096500" cy="5602383"/>
          </a:xfrm>
          <a:prstGeom prst="roundRect">
            <a:avLst>
              <a:gd name="adj" fmla="val 3528"/>
            </a:avLst>
          </a:prstGeom>
          <a:solidFill>
            <a:schemeClr val="bg1"/>
          </a:solidFill>
          <a:ln w="12700">
            <a:solidFill>
              <a:srgbClr val="CC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3B7178DB-A8BC-1C24-AB60-C7F40716CF9B}"/>
              </a:ext>
            </a:extLst>
          </p:cNvPr>
          <p:cNvGrpSpPr/>
          <p:nvPr/>
        </p:nvGrpSpPr>
        <p:grpSpPr>
          <a:xfrm>
            <a:off x="9915729" y="1898693"/>
            <a:ext cx="242886" cy="248197"/>
            <a:chOff x="7855830" y="1339070"/>
            <a:chExt cx="242886" cy="248197"/>
          </a:xfrm>
        </p:grpSpPr>
        <p:pic>
          <p:nvPicPr>
            <p:cNvPr id="7" name="Obrázek 6">
              <a:extLst>
                <a:ext uri="{FF2B5EF4-FFF2-40B4-BE49-F238E27FC236}">
                  <a16:creationId xmlns:a16="http://schemas.microsoft.com/office/drawing/2014/main" id="{A8FECBD8-007E-F06F-AF3E-612F867D89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69323" y="1342964"/>
              <a:ext cx="215900" cy="215900"/>
            </a:xfrm>
            <a:prstGeom prst="rect">
              <a:avLst/>
            </a:prstGeom>
          </p:spPr>
        </p:pic>
        <p:sp>
          <p:nvSpPr>
            <p:cNvPr id="8" name="Podnadpis 2">
              <a:extLst>
                <a:ext uri="{FF2B5EF4-FFF2-40B4-BE49-F238E27FC236}">
                  <a16:creationId xmlns:a16="http://schemas.microsoft.com/office/drawing/2014/main" id="{5343795E-6E2F-E5F3-D893-95DD55F8B40D}"/>
                </a:ext>
              </a:extLst>
            </p:cNvPr>
            <p:cNvSpPr txBox="1">
              <a:spLocks/>
            </p:cNvSpPr>
            <p:nvPr/>
          </p:nvSpPr>
          <p:spPr>
            <a:xfrm>
              <a:off x="7855830" y="1339070"/>
              <a:ext cx="242886" cy="24819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marL="0" indent="0" algn="ctr" defTabSz="1007943" rtl="0" eaLnBrk="1" latinLnBrk="0" hangingPunct="1">
                <a:lnSpc>
                  <a:spcPct val="90000"/>
                </a:lnSpc>
                <a:spcBef>
                  <a:spcPts val="1102"/>
                </a:spcBef>
                <a:buFont typeface="Arial" panose="020B0604020202020204" pitchFamily="34" charset="0"/>
                <a:buNone/>
                <a:defRPr sz="264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039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07943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98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11915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15886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9858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023829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527801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031772" indent="0" algn="ctr" defTabSz="1007943" rtl="0" eaLnBrk="1" latinLnBrk="0" hangingPunct="1">
                <a:lnSpc>
                  <a:spcPct val="90000"/>
                </a:lnSpc>
                <a:spcBef>
                  <a:spcPts val="551"/>
                </a:spcBef>
                <a:buFont typeface="Arial" panose="020B0604020202020204" pitchFamily="34" charset="0"/>
                <a:buNone/>
                <a:defRPr sz="1764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cs-CZ" sz="1000" b="1" dirty="0">
                  <a:solidFill>
                    <a:schemeClr val="bg1"/>
                  </a:solidFill>
                  <a:latin typeface="Arial Black" panose="020B0604020202020204" pitchFamily="34" charset="0"/>
                  <a:cs typeface="Arial Black" panose="020B0604020202020204" pitchFamily="34" charset="0"/>
                </a:rPr>
                <a:t>1</a:t>
              </a:r>
            </a:p>
          </p:txBody>
        </p:sp>
      </p:grpSp>
      <p:graphicFrame>
        <p:nvGraphicFramePr>
          <p:cNvPr id="9" name="Tabulka 16">
            <a:extLst>
              <a:ext uri="{FF2B5EF4-FFF2-40B4-BE49-F238E27FC236}">
                <a16:creationId xmlns:a16="http://schemas.microsoft.com/office/drawing/2014/main" id="{C6AFF510-475B-9F03-F7CB-B7CB305CC2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192156"/>
              </p:ext>
            </p:extLst>
          </p:nvPr>
        </p:nvGraphicFramePr>
        <p:xfrm>
          <a:off x="665906" y="2462217"/>
          <a:ext cx="9360000" cy="44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672853378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60569738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47802563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931349205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1829942103"/>
                    </a:ext>
                  </a:extLst>
                </a:gridCol>
              </a:tblGrid>
              <a:tr h="720000">
                <a:tc>
                  <a:txBody>
                    <a:bodyPr/>
                    <a:lstStyle/>
                    <a:p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Kolik jim bylo let v roce 1965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51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 jakém divadle hostoval/a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51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Ocenění Zlatý slavík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(do roku 1970)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510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buNone/>
                      </a:pP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Ocenění Bratislavská lyra</a:t>
                      </a: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+mn-cs"/>
                        </a:rPr>
                        <a:t> </a:t>
                      </a:r>
                      <a:r>
                        <a:rPr lang="cs-CZ" sz="11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(do roku 1970)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510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7865590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Eva Pilarová</a:t>
                      </a:r>
                      <a:endParaRPr lang="cs-CZ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509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3792901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cs-CZ" sz="12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Hana Hegerová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509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945146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Helena Vondráčková</a:t>
                      </a:r>
                      <a:endParaRPr lang="cs-CZ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509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283647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cs-CZ" sz="120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Naďa Urbánková</a:t>
                      </a:r>
                      <a:endParaRPr lang="cs-CZ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509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8158753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Marta Kubišová</a:t>
                      </a:r>
                      <a:endParaRPr lang="cs-CZ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509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448992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Waldemar Matuška</a:t>
                      </a:r>
                      <a:endParaRPr lang="cs-CZ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509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0839115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Karel Gott</a:t>
                      </a:r>
                      <a:endParaRPr lang="cs-CZ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509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6531567"/>
                  </a:ext>
                </a:extLst>
              </a:tr>
              <a:tr h="4680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buNone/>
                      </a:pPr>
                      <a:r>
                        <a:rPr lang="cs-CZ" sz="1200" dirty="0">
                          <a:effectLst/>
                          <a:latin typeface="Georgia" panose="02040502050405020303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Václav Neckář</a:t>
                      </a:r>
                      <a:endParaRPr lang="cs-CZ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0000">
                        <a:alpha val="509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cs-CZ" sz="1200" b="0" dirty="0">
                        <a:solidFill>
                          <a:schemeClr val="tx1"/>
                        </a:solidFill>
                        <a:latin typeface="Georgia" panose="02040502050405020303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4197951"/>
                  </a:ext>
                </a:extLst>
              </a:tr>
            </a:tbl>
          </a:graphicData>
        </a:graphic>
      </p:graphicFrame>
      <p:sp>
        <p:nvSpPr>
          <p:cNvPr id="10" name="object 10">
            <a:extLst>
              <a:ext uri="{FF2B5EF4-FFF2-40B4-BE49-F238E27FC236}">
                <a16:creationId xmlns:a16="http://schemas.microsoft.com/office/drawing/2014/main" id="{C9FDC591-7E5A-5AE4-0C04-6DA5DEC04B71}"/>
              </a:ext>
            </a:extLst>
          </p:cNvPr>
          <p:cNvSpPr txBox="1"/>
          <p:nvPr/>
        </p:nvSpPr>
        <p:spPr>
          <a:xfrm>
            <a:off x="559024" y="1878198"/>
            <a:ext cx="5114846" cy="2904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cs-CZ" sz="1800" b="1" dirty="0">
                <a:latin typeface="Georgia" panose="02040502050405020303" pitchFamily="18" charset="0"/>
                <a:ea typeface="Calibri" panose="020F0502020204030204" pitchFamily="34" charset="0"/>
              </a:rPr>
              <a:t>Hlavní populární hvězdy</a:t>
            </a:r>
            <a:endParaRPr lang="cs-CZ" sz="1800" dirty="0"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40A17BCC6EE984284D69D1D3549E8E9" ma:contentTypeVersion="13" ma:contentTypeDescription="Vytvoří nový dokument" ma:contentTypeScope="" ma:versionID="a2f5085ac700703c27beb574f148ec46">
  <xsd:schema xmlns:xsd="http://www.w3.org/2001/XMLSchema" xmlns:xs="http://www.w3.org/2001/XMLSchema" xmlns:p="http://schemas.microsoft.com/office/2006/metadata/properties" xmlns:ns2="18164a5e-0e8a-4502-b19a-c5ae3e069ca6" xmlns:ns3="53292c8b-b825-424f-b0e1-1796c7d8fb1f" targetNamespace="http://schemas.microsoft.com/office/2006/metadata/properties" ma:root="true" ma:fieldsID="4ea689151fe992953d2c417e96ac7d49" ns2:_="" ns3:_="">
    <xsd:import namespace="18164a5e-0e8a-4502-b19a-c5ae3e069ca6"/>
    <xsd:import namespace="53292c8b-b825-424f-b0e1-1796c7d8fb1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164a5e-0e8a-4502-b19a-c5ae3e069c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Značky obrázků" ma:readOnly="false" ma:fieldId="{5cf76f15-5ced-4ddc-b409-7134ff3c332f}" ma:taxonomyMulti="true" ma:sspId="525d81c5-4e4f-4a70-8025-e31062633f2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292c8b-b825-424f-b0e1-1796c7d8fb1f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b34b5d5b-c7b6-4d04-b7d0-2d430365a763}" ma:internalName="TaxCatchAll" ma:showField="CatchAllData" ma:web="53292c8b-b825-424f-b0e1-1796c7d8fb1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3292c8b-b825-424f-b0e1-1796c7d8fb1f" xsi:nil="true"/>
    <lcf76f155ced4ddcb4097134ff3c332f xmlns="18164a5e-0e8a-4502-b19a-c5ae3e069ca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1BC78D4-599E-4756-8EB3-8550D4FAD281}"/>
</file>

<file path=customXml/itemProps2.xml><?xml version="1.0" encoding="utf-8"?>
<ds:datastoreItem xmlns:ds="http://schemas.openxmlformats.org/officeDocument/2006/customXml" ds:itemID="{F564F73A-6AE8-444F-B6D9-EC1089FD06A7}"/>
</file>

<file path=customXml/itemProps3.xml><?xml version="1.0" encoding="utf-8"?>
<ds:datastoreItem xmlns:ds="http://schemas.openxmlformats.org/officeDocument/2006/customXml" ds:itemID="{24BED055-1CD4-4865-9D8C-7DF38C0520B3}"/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148</Words>
  <Application>Microsoft Macintosh PowerPoint</Application>
  <PresentationFormat>Vlastní</PresentationFormat>
  <Paragraphs>30</Paragraphs>
  <Slides>4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9" baseType="lpstr">
      <vt:lpstr>Arial</vt:lpstr>
      <vt:lpstr>Georgia</vt:lpstr>
      <vt:lpstr>Calibri</vt:lpstr>
      <vt:lpstr>Arial Black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Ruttkayova, Zlata</dc:creator>
  <cp:lastModifiedBy>Hauserová, Petra</cp:lastModifiedBy>
  <cp:revision>4</cp:revision>
  <dcterms:created xsi:type="dcterms:W3CDTF">2020-06-29T11:54:29Z</dcterms:created>
  <dcterms:modified xsi:type="dcterms:W3CDTF">2025-07-23T12:37:01Z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0x010100A40A17BCC6EE984284D69D1D3549E8E9</vt:lpwstr>
  </property>
</Properties>
</file>